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59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Introducing Raymax: Your Personal Healthcare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future of personalized healthcare! Raymax, inspired by the beloved Baymax, is designed to empower individuals to take control of their well-being.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0165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Abdul Raffy</a:t>
            </a:r>
            <a:endParaRPr lang="en-US" sz="2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3A94-ACB8-B213-F2FC-356E8419C541}"/>
              </a:ext>
            </a:extLst>
          </p:cNvPr>
          <p:cNvSpPr/>
          <p:nvPr/>
        </p:nvSpPr>
        <p:spPr>
          <a:xfrm>
            <a:off x="6007451" y="284370"/>
            <a:ext cx="1256044" cy="123594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5BBCC-FD08-2B59-48D3-41B92044E89C}"/>
              </a:ext>
            </a:extLst>
          </p:cNvPr>
          <p:cNvSpPr/>
          <p:nvPr/>
        </p:nvSpPr>
        <p:spPr>
          <a:xfrm>
            <a:off x="12570489" y="7498075"/>
            <a:ext cx="1989573" cy="64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722C8-ACC5-8F40-3E4A-FB954EBE49F1}"/>
              </a:ext>
            </a:extLst>
          </p:cNvPr>
          <p:cNvSpPr/>
          <p:nvPr/>
        </p:nvSpPr>
        <p:spPr>
          <a:xfrm>
            <a:off x="13238733" y="193938"/>
            <a:ext cx="1256044" cy="123594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Raymax Does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62283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Tracks vital signs like heart rate, sleep patterns, fitness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324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132415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977164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tailored advice based on your health data and goals.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783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547836"/>
            <a:ext cx="3235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Symptom Assessment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38255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Identifies potential health issues and recommends actions.</a:t>
            </a:r>
            <a:endParaRPr lang="en-US" sz="17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05D5B5-12CA-F9BC-DE3F-BC082E29B188}"/>
              </a:ext>
            </a:extLst>
          </p:cNvPr>
          <p:cNvSpPr/>
          <p:nvPr/>
        </p:nvSpPr>
        <p:spPr>
          <a:xfrm>
            <a:off x="7817618" y="145892"/>
            <a:ext cx="1256044" cy="123594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6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 of Raymax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965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 monitoring of vital signs and activity levels.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35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health insights and recommendations.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67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BMI Calculator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10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Water Intake Recommendation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Calorie Needs Estimation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Basic Symptom Checker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Heart Rate Checker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Exercise Suggestions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21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Sleep Tracker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633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Mental Health Tips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0055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Medicine Suggestion System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4477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Basic First Aid Guide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8892A1-88DE-22BC-AECD-229CC87BF3E2}"/>
              </a:ext>
            </a:extLst>
          </p:cNvPr>
          <p:cNvSpPr/>
          <p:nvPr/>
        </p:nvSpPr>
        <p:spPr>
          <a:xfrm>
            <a:off x="12570489" y="7498075"/>
            <a:ext cx="1989573" cy="64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284090-2330-A305-408C-E36AFDE58BBF}"/>
              </a:ext>
            </a:extLst>
          </p:cNvPr>
          <p:cNvSpPr/>
          <p:nvPr/>
        </p:nvSpPr>
        <p:spPr>
          <a:xfrm>
            <a:off x="13248781" y="153744"/>
            <a:ext cx="1256044" cy="123594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890" y="463153"/>
            <a:ext cx="3258026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Raymax Works</a:t>
            </a:r>
            <a:endParaRPr lang="en-US" sz="2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0" y="1065490"/>
            <a:ext cx="651272" cy="104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2544" y="1195745"/>
            <a:ext cx="1628418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1302544" y="1477447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Collects health data through user inputs.</a:t>
            </a:r>
            <a:endParaRPr lang="en-US" sz="1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90" y="2107644"/>
            <a:ext cx="651272" cy="104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02544" y="2237899"/>
            <a:ext cx="1628418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Analysis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1302544" y="2519601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Analyzes data to identify patterns .</a:t>
            </a:r>
            <a:endParaRPr lang="en-US" sz="1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90" y="3149798"/>
            <a:ext cx="651272" cy="104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02544" y="3280053"/>
            <a:ext cx="267628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Recommendations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1302544" y="3561755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personalized recommendations and guidance.</a:t>
            </a:r>
            <a:endParaRPr lang="en-US" sz="1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90" y="4191953"/>
            <a:ext cx="651272" cy="1042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02544" y="4322207"/>
            <a:ext cx="1628418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Actionable Insights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1302544" y="4603909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Empowers users to make informed decisions about their health.</a:t>
            </a:r>
            <a:endParaRPr lang="en-US" sz="10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90" y="5234107"/>
            <a:ext cx="651272" cy="253222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302544" y="5364361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Components:</a:t>
            </a:r>
            <a:endParaRPr lang="en-US" sz="1000" dirty="0"/>
          </a:p>
        </p:txBody>
      </p:sp>
      <p:sp>
        <p:nvSpPr>
          <p:cNvPr id="18" name="Text 10"/>
          <p:cNvSpPr/>
          <p:nvPr/>
        </p:nvSpPr>
        <p:spPr>
          <a:xfrm>
            <a:off x="1302544" y="5618202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Greetings: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Friendly introduction to welcome the user.</a:t>
            </a:r>
            <a:endParaRPr lang="en-US" sz="1000" dirty="0"/>
          </a:p>
        </p:txBody>
      </p:sp>
      <p:sp>
        <p:nvSpPr>
          <p:cNvPr id="19" name="Text 11"/>
          <p:cNvSpPr/>
          <p:nvPr/>
        </p:nvSpPr>
        <p:spPr>
          <a:xfrm>
            <a:off x="1302544" y="5872043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 Menu: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list of features for users to select from.</a:t>
            </a:r>
            <a:endParaRPr lang="en-US" sz="1000" dirty="0"/>
          </a:p>
        </p:txBody>
      </p:sp>
      <p:sp>
        <p:nvSpPr>
          <p:cNvPr id="20" name="Text 12"/>
          <p:cNvSpPr/>
          <p:nvPr/>
        </p:nvSpPr>
        <p:spPr>
          <a:xfrm>
            <a:off x="1302544" y="6125885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Calculator Functions: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Individual functions for health calculations like BMI, water intake, etc.</a:t>
            </a:r>
            <a:endParaRPr lang="en-US" sz="1000" dirty="0"/>
          </a:p>
        </p:txBody>
      </p:sp>
      <p:sp>
        <p:nvSpPr>
          <p:cNvPr id="21" name="Text 13"/>
          <p:cNvSpPr/>
          <p:nvPr/>
        </p:nvSpPr>
        <p:spPr>
          <a:xfrm>
            <a:off x="1302544" y="6379726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Calling Functions:</a:t>
            </a: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Efficiently organizes and calls relevant functions based on user input.</a:t>
            </a:r>
            <a:endParaRPr lang="en-US" sz="1000" dirty="0"/>
          </a:p>
        </p:txBody>
      </p:sp>
      <p:sp>
        <p:nvSpPr>
          <p:cNvPr id="22" name="Text 14"/>
          <p:cNvSpPr/>
          <p:nvPr/>
        </p:nvSpPr>
        <p:spPr>
          <a:xfrm>
            <a:off x="1302544" y="6633567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Technology Used:</a:t>
            </a:r>
            <a:endParaRPr lang="en-US" sz="1000" dirty="0"/>
          </a:p>
        </p:txBody>
      </p:sp>
      <p:sp>
        <p:nvSpPr>
          <p:cNvPr id="23" name="Text 15"/>
          <p:cNvSpPr/>
          <p:nvPr/>
        </p:nvSpPr>
        <p:spPr>
          <a:xfrm>
            <a:off x="1302544" y="6887408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programming with loops, conditions, data types, and functions.</a:t>
            </a:r>
            <a:endParaRPr lang="en-US" sz="1000" dirty="0"/>
          </a:p>
        </p:txBody>
      </p:sp>
      <p:sp>
        <p:nvSpPr>
          <p:cNvPr id="24" name="Text 16"/>
          <p:cNvSpPr/>
          <p:nvPr/>
        </p:nvSpPr>
        <p:spPr>
          <a:xfrm>
            <a:off x="1302544" y="7141250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simplicity and user-friendliness.</a:t>
            </a:r>
            <a:endParaRPr lang="en-US" sz="1000" dirty="0"/>
          </a:p>
        </p:txBody>
      </p:sp>
      <p:sp>
        <p:nvSpPr>
          <p:cNvPr id="25" name="Text 17"/>
          <p:cNvSpPr/>
          <p:nvPr/>
        </p:nvSpPr>
        <p:spPr>
          <a:xfrm>
            <a:off x="1302544" y="7427714"/>
            <a:ext cx="738556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650FB71-49A5-7676-450D-6887D8AE7D68}"/>
              </a:ext>
            </a:extLst>
          </p:cNvPr>
          <p:cNvSpPr/>
          <p:nvPr/>
        </p:nvSpPr>
        <p:spPr>
          <a:xfrm>
            <a:off x="7812624" y="107932"/>
            <a:ext cx="1256044" cy="123594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10231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Raymax is Unique and Efficient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3259336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1144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AI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6091" y="4036814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3335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567" y="49014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3350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Approach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1924" y="5766078"/>
            <a:ext cx="1847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435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Proactive Health Management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F37D0D-0D4F-603A-77E5-7317C8435671}"/>
              </a:ext>
            </a:extLst>
          </p:cNvPr>
          <p:cNvSpPr/>
          <p:nvPr/>
        </p:nvSpPr>
        <p:spPr>
          <a:xfrm>
            <a:off x="12570489" y="7498075"/>
            <a:ext cx="1989573" cy="64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AABEB2-B87B-26DB-689F-E0AB8A93EBF7}"/>
              </a:ext>
            </a:extLst>
          </p:cNvPr>
          <p:cNvSpPr/>
          <p:nvPr/>
        </p:nvSpPr>
        <p:spPr>
          <a:xfrm>
            <a:off x="13228685" y="133650"/>
            <a:ext cx="1256044" cy="123594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200" y="658416"/>
            <a:ext cx="5715714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Goals for Raymax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0" y="1517571"/>
            <a:ext cx="464463" cy="4644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200" y="2167771"/>
            <a:ext cx="38422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GUI and Physical Transformation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0200" y="2569488"/>
            <a:ext cx="7843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 interaction for user, I will develop graphical interface and then convert it to a personal Physical Robot like Baymax.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0" y="3721179"/>
            <a:ext cx="464463" cy="4644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0200" y="4371380"/>
            <a:ext cx="48763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Medical Research and Emotional Support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0200" y="4773097"/>
            <a:ext cx="7843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Contribute to medical research through anonymized data collection and analysis and Raymax will be your emotional supporter too giving suggestions based on your emotions.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00" y="5924788"/>
            <a:ext cx="464463" cy="4644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0200" y="6574988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Model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0200" y="6976705"/>
            <a:ext cx="7843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will make it a learning model the activity or skill i will teach Raymax he will develop it either Fighting skills either defense or a developer of next Robot.</a:t>
            </a:r>
            <a:endParaRPr lang="en-US" sz="14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426813-2BCA-7E91-7E8B-4AF8F965A26E}"/>
              </a:ext>
            </a:extLst>
          </p:cNvPr>
          <p:cNvSpPr/>
          <p:nvPr/>
        </p:nvSpPr>
        <p:spPr>
          <a:xfrm>
            <a:off x="7792522" y="183889"/>
            <a:ext cx="1256044" cy="123594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63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believe Raymax is a powerful tool for empowering individuals to take charge of their health and in future he will be more as your emotional supporter and a fast learner so that u dont feel alone. Thank you for your time and interest.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930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 Thanks to Eman Sajid my Supervisor!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111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Raffy,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91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AIC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935FA-7D4E-4C5B-BF99-1EBAFD73CEB3}"/>
              </a:ext>
            </a:extLst>
          </p:cNvPr>
          <p:cNvSpPr/>
          <p:nvPr/>
        </p:nvSpPr>
        <p:spPr>
          <a:xfrm>
            <a:off x="12570489" y="7498075"/>
            <a:ext cx="1989573" cy="64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1887AA-D0EA-B121-581A-A5995E786E69}"/>
              </a:ext>
            </a:extLst>
          </p:cNvPr>
          <p:cNvSpPr/>
          <p:nvPr/>
        </p:nvSpPr>
        <p:spPr>
          <a:xfrm>
            <a:off x="13208589" y="183890"/>
            <a:ext cx="1256044" cy="123594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421</Words>
  <Application>Microsoft Office PowerPoint</Application>
  <PresentationFormat>Custom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Sora Medium</vt:lpstr>
      <vt:lpstr>Noto Sans TC</vt:lpstr>
      <vt:lpstr>Arial</vt:lpstr>
      <vt:lpstr>Noto Sans TC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Raffy Dark</cp:lastModifiedBy>
  <cp:revision>2</cp:revision>
  <dcterms:created xsi:type="dcterms:W3CDTF">2024-12-09T15:05:40Z</dcterms:created>
  <dcterms:modified xsi:type="dcterms:W3CDTF">2024-12-09T15:23:25Z</dcterms:modified>
</cp:coreProperties>
</file>